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1"/>
  </p:notesMasterIdLst>
  <p:sldIdLst>
    <p:sldId id="256" r:id="rId2"/>
    <p:sldId id="403" r:id="rId3"/>
    <p:sldId id="861" r:id="rId4"/>
    <p:sldId id="862" r:id="rId5"/>
    <p:sldId id="860" r:id="rId6"/>
    <p:sldId id="773" r:id="rId7"/>
    <p:sldId id="713" r:id="rId8"/>
    <p:sldId id="747" r:id="rId9"/>
    <p:sldId id="840" r:id="rId10"/>
    <p:sldId id="818" r:id="rId11"/>
    <p:sldId id="836" r:id="rId12"/>
    <p:sldId id="841" r:id="rId13"/>
    <p:sldId id="842" r:id="rId14"/>
    <p:sldId id="843" r:id="rId15"/>
    <p:sldId id="859" r:id="rId16"/>
    <p:sldId id="746" r:id="rId17"/>
    <p:sldId id="844" r:id="rId18"/>
    <p:sldId id="801" r:id="rId19"/>
    <p:sldId id="802" r:id="rId20"/>
    <p:sldId id="803" r:id="rId21"/>
    <p:sldId id="804" r:id="rId22"/>
    <p:sldId id="837" r:id="rId23"/>
    <p:sldId id="846" r:id="rId24"/>
    <p:sldId id="865" r:id="rId25"/>
    <p:sldId id="866" r:id="rId26"/>
    <p:sldId id="868" r:id="rId27"/>
    <p:sldId id="867" r:id="rId28"/>
    <p:sldId id="845" r:id="rId29"/>
    <p:sldId id="848" r:id="rId30"/>
    <p:sldId id="849" r:id="rId31"/>
    <p:sldId id="838" r:id="rId32"/>
    <p:sldId id="856" r:id="rId33"/>
    <p:sldId id="875" r:id="rId34"/>
    <p:sldId id="877" r:id="rId35"/>
    <p:sldId id="876" r:id="rId36"/>
    <p:sldId id="878" r:id="rId37"/>
    <p:sldId id="888" r:id="rId38"/>
    <p:sldId id="869" r:id="rId39"/>
    <p:sldId id="890" r:id="rId40"/>
    <p:sldId id="886" r:id="rId41"/>
    <p:sldId id="891" r:id="rId42"/>
    <p:sldId id="894" r:id="rId43"/>
    <p:sldId id="812" r:id="rId44"/>
    <p:sldId id="811" r:id="rId45"/>
    <p:sldId id="810" r:id="rId46"/>
    <p:sldId id="809" r:id="rId47"/>
    <p:sldId id="807" r:id="rId48"/>
    <p:sldId id="813" r:id="rId49"/>
    <p:sldId id="814" r:id="rId50"/>
    <p:sldId id="824" r:id="rId51"/>
    <p:sldId id="742" r:id="rId52"/>
    <p:sldId id="864" r:id="rId53"/>
    <p:sldId id="879" r:id="rId54"/>
    <p:sldId id="816" r:id="rId55"/>
    <p:sldId id="884" r:id="rId56"/>
    <p:sldId id="885" r:id="rId57"/>
    <p:sldId id="817" r:id="rId58"/>
    <p:sldId id="832" r:id="rId59"/>
    <p:sldId id="798" r:id="rId60"/>
    <p:sldId id="712" r:id="rId61"/>
    <p:sldId id="722" r:id="rId62"/>
    <p:sldId id="772" r:id="rId63"/>
    <p:sldId id="775" r:id="rId64"/>
    <p:sldId id="767" r:id="rId65"/>
    <p:sldId id="768" r:id="rId66"/>
    <p:sldId id="902" r:id="rId67"/>
    <p:sldId id="896" r:id="rId68"/>
    <p:sldId id="897" r:id="rId69"/>
    <p:sldId id="898" r:id="rId70"/>
    <p:sldId id="899" r:id="rId71"/>
    <p:sldId id="900" r:id="rId72"/>
    <p:sldId id="901" r:id="rId73"/>
    <p:sldId id="769" r:id="rId74"/>
    <p:sldId id="766" r:id="rId75"/>
    <p:sldId id="790" r:id="rId76"/>
    <p:sldId id="791" r:id="rId77"/>
    <p:sldId id="895" r:id="rId78"/>
    <p:sldId id="702" r:id="rId79"/>
    <p:sldId id="796" r:id="rId8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61"/>
            <p14:sldId id="862"/>
            <p14:sldId id="860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838"/>
            <p14:sldId id="856"/>
            <p14:sldId id="875"/>
            <p14:sldId id="877"/>
            <p14:sldId id="876"/>
            <p14:sldId id="878"/>
            <p14:sldId id="888"/>
            <p14:sldId id="869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742"/>
            <p14:sldId id="864"/>
            <p14:sldId id="879"/>
            <p14:sldId id="816"/>
            <p14:sldId id="884"/>
            <p14:sldId id="885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896"/>
            <p14:sldId id="897"/>
            <p14:sldId id="898"/>
            <p14:sldId id="899"/>
            <p14:sldId id="900"/>
            <p14:sldId id="901"/>
            <p14:sldId id="769"/>
            <p14:sldId id="766"/>
            <p14:sldId id="790"/>
            <p14:sldId id="791"/>
            <p14:sldId id="895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FB8E20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49"/>
    <p:restoredTop sz="96911" autoAdjust="0"/>
  </p:normalViewPr>
  <p:slideViewPr>
    <p:cSldViewPr snapToGrid="0" snapToObjects="1">
      <p:cViewPr varScale="1">
        <p:scale>
          <a:sx n="130" d="100"/>
          <a:sy n="130" d="100"/>
        </p:scale>
        <p:origin x="184" y="63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81/dashboard?delayfetch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BED </a:t>
            </a:r>
            <a:r>
              <a:rPr lang="de-DE" sz="1400" spc="80" dirty="0" err="1">
                <a:solidFill>
                  <a:srgbClr val="D4EBE9"/>
                </a:solidFill>
              </a:rPr>
              <a:t>Con</a:t>
            </a:r>
            <a:r>
              <a:rPr lang="de-DE" sz="1400" spc="80" dirty="0">
                <a:solidFill>
                  <a:srgbClr val="D4EBE9"/>
                </a:solidFill>
              </a:rPr>
              <a:t> Berlin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/bedcon19-react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439144"/>
            <a:ext cx="5742561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Mode,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1101492" y="3685987"/>
            <a:ext cx="18703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Alles neu?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324456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onTabChange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&lt;Tab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onTabClick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this.onTabChange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7632386" cy="2853879"/>
            <a:chOff x="1394459" y="2559752"/>
            <a:chExt cx="7632386" cy="285387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12007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TypeScript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und Beratung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LOGIN_SUCCESS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753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r>
              <a:rPr lang="de-DE" b="0" dirty="0">
                <a:solidFill>
                  <a:srgbClr val="36544F"/>
                </a:solidFill>
              </a:rPr>
              <a:t>Damit wäre auch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 (ähnlich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1371360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fachliche Methoden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kann der State verändert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August 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39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9784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7632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2035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279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</a:t>
            </a:r>
            <a:r>
              <a:rPr lang="de-DE" dirty="0" err="1"/>
              <a:t>Dev</a:t>
            </a:r>
            <a:r>
              <a:rPr lang="de-DE" dirty="0"/>
              <a:t> Tools </a:t>
            </a:r>
            <a:r>
              <a:rPr lang="de-DE" b="0" dirty="0">
                <a:solidFill>
                  <a:srgbClr val="36544F"/>
                </a:solidFill>
              </a:rPr>
              <a:t>unterstützen auch Hooks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AddMessage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B9A7544-F35D-574B-9FE1-B47E6A0C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27" y="2630218"/>
            <a:ext cx="7700561" cy="28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95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</a:t>
            </a:r>
            <a:r>
              <a:rPr lang="de-DE" dirty="0" err="1"/>
              <a:t>DevTools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Kann verwendet werden, um teure Operationen zu "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Komponentenfunktion wird bei jedem neu-rendern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 in </a:t>
            </a:r>
            <a:r>
              <a:rPr lang="de-DE" b="0" dirty="0" err="1">
                <a:solidFill>
                  <a:srgbClr val="36544F"/>
                </a:solidFill>
              </a:rPr>
              <a:t>useMemo</a:t>
            </a:r>
            <a:r>
              <a:rPr lang="de-DE" b="0" dirty="0">
                <a:solidFill>
                  <a:srgbClr val="36544F"/>
                </a:solidFill>
              </a:rPr>
              <a:t> aber nur, wenn sich </a:t>
            </a:r>
            <a:r>
              <a:rPr lang="de-DE" b="0" dirty="0">
                <a:solidFill>
                  <a:srgbClr val="9E60B8"/>
                </a:solidFill>
              </a:rPr>
              <a:t>Abhängigkeiten</a:t>
            </a:r>
            <a:r>
              <a:rPr lang="de-DE" b="0" dirty="0">
                <a:solidFill>
                  <a:srgbClr val="36544F"/>
                </a:solidFill>
              </a:rPr>
              <a:t> ändern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C756EFA-8E52-0045-A988-CB5724B7B544}"/>
              </a:ext>
            </a:extLst>
          </p:cNvPr>
          <p:cNvSpPr txBox="1"/>
          <p:nvPr/>
        </p:nvSpPr>
        <p:spPr>
          <a:xfrm>
            <a:off x="385073" y="2630218"/>
            <a:ext cx="79889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() =&gt; &lt;Avatar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[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08400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8C26FE-188A-5F42-A416-7BB59AE3FAB9}"/>
              </a:ext>
            </a:extLst>
          </p:cNvPr>
          <p:cNvGrpSpPr/>
          <p:nvPr/>
        </p:nvGrpSpPr>
        <p:grpSpPr>
          <a:xfrm>
            <a:off x="1677621" y="1149953"/>
            <a:ext cx="6550758" cy="1516486"/>
            <a:chOff x="1677621" y="2570790"/>
            <a:chExt cx="6550758" cy="151648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E30B03F-9126-A54A-9CAF-CC5E04E32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93"/>
            <a:stretch/>
          </p:blipFill>
          <p:spPr>
            <a:xfrm>
              <a:off x="1677621" y="3404970"/>
              <a:ext cx="6550758" cy="68230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26D773-E953-BE4D-B237-27EB98C26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93"/>
            <a:stretch/>
          </p:blipFill>
          <p:spPr>
            <a:xfrm>
              <a:off x="1677621" y="2570790"/>
              <a:ext cx="6550758" cy="68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55878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C0A552C-3FD1-A741-A4EC-A3C0C5F09C1B}"/>
              </a:ext>
            </a:extLst>
          </p:cNvPr>
          <p:cNvSpPr/>
          <p:nvPr/>
        </p:nvSpPr>
        <p:spPr>
          <a:xfrm>
            <a:off x="3388437" y="1106492"/>
            <a:ext cx="2961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hlinkClick r:id="rId3"/>
              </a:rPr>
              <a:t>http://localhost:9081/dashboard?delayfetch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8712103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13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201098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371312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30862072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317764" y="4610648"/>
            <a:ext cx="927048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90002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Kann ab </a:t>
            </a:r>
            <a:r>
              <a:rPr lang="de-DE" strike="sngStrike" dirty="0" err="1"/>
              <a:t>React</a:t>
            </a:r>
            <a:r>
              <a:rPr lang="de-DE" strike="sngStrike" dirty="0"/>
              <a:t> 16.7 testweise aktiviert werden</a:t>
            </a:r>
          </a:p>
          <a:p>
            <a:pPr lvl="1">
              <a:lnSpc>
                <a:spcPct val="120000"/>
              </a:lnSpc>
            </a:pPr>
            <a:r>
              <a:rPr lang="de-DE" strike="sngStrik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Neue Möglichkeit, Daten für </a:t>
            </a:r>
            <a:r>
              <a:rPr lang="de-DE" strike="sngStrike" dirty="0" err="1"/>
              <a:t>React</a:t>
            </a:r>
            <a:r>
              <a:rPr lang="de-DE" strike="sngStrik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/bedcon19-react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4510</Words>
  <Application>Microsoft Macintosh PowerPoint</Application>
  <PresentationFormat>A4-Papier (210 x 297 mm)</PresentationFormat>
  <Paragraphs>1012</Paragraphs>
  <Slides>79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9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BED Con Berlin | September 2019 | @nilshartmann</vt:lpstr>
      <vt:lpstr>https://nilshartmann.net</vt:lpstr>
      <vt:lpstr>PowerPoint-Präsentation</vt:lpstr>
      <vt:lpstr>Roadmap November 2018</vt:lpstr>
      <vt:lpstr>Roadmap August  2019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Neue DevTools</vt:lpstr>
      <vt:lpstr>Neue DevTools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Suspense For Data Fetching</vt:lpstr>
      <vt:lpstr>Beispiel: Daten laden mit Suspense</vt:lpstr>
      <vt:lpstr>asynchrones Daten laden</vt:lpstr>
      <vt:lpstr>Daten laden mit Suspense - 1</vt:lpstr>
      <vt:lpstr>Daten laden mit Suspense - 2</vt:lpstr>
      <vt:lpstr>Ausblick: Suspense auf dem Server</vt:lpstr>
      <vt:lpstr>Ausblick</vt:lpstr>
      <vt:lpstr>concurrent React</vt:lpstr>
      <vt:lpstr>concurrent React</vt:lpstr>
      <vt:lpstr>concurrent React</vt:lpstr>
      <vt:lpstr>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865</cp:revision>
  <cp:lastPrinted>2019-09-04T14:49:47Z</cp:lastPrinted>
  <dcterms:created xsi:type="dcterms:W3CDTF">2016-03-28T15:59:53Z</dcterms:created>
  <dcterms:modified xsi:type="dcterms:W3CDTF">2019-09-06T09:23:09Z</dcterms:modified>
</cp:coreProperties>
</file>